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5" r:id="rId5"/>
    <p:sldId id="260" r:id="rId6"/>
    <p:sldId id="261" r:id="rId7"/>
    <p:sldId id="267" r:id="rId8"/>
    <p:sldId id="262" r:id="rId9"/>
    <p:sldId id="263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7368-59F6-4604-836C-0EAB0B31FF15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727-ECE0-4095-95B5-C74C5577D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7368-59F6-4604-836C-0EAB0B31FF15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727-ECE0-4095-95B5-C74C5577D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7368-59F6-4604-836C-0EAB0B31FF15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727-ECE0-4095-95B5-C74C5577D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7368-59F6-4604-836C-0EAB0B31FF15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727-ECE0-4095-95B5-C74C5577D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7368-59F6-4604-836C-0EAB0B31FF15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727-ECE0-4095-95B5-C74C5577D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7368-59F6-4604-836C-0EAB0B31FF15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727-ECE0-4095-95B5-C74C5577D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7368-59F6-4604-836C-0EAB0B31FF15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727-ECE0-4095-95B5-C74C5577D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7368-59F6-4604-836C-0EAB0B31FF15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727-ECE0-4095-95B5-C74C5577D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7368-59F6-4604-836C-0EAB0B31FF15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727-ECE0-4095-95B5-C74C5577D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7368-59F6-4604-836C-0EAB0B31FF15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727-ECE0-4095-95B5-C74C5577D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7368-59F6-4604-836C-0EAB0B31FF15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727-ECE0-4095-95B5-C74C5577D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A7368-59F6-4604-836C-0EAB0B31FF15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3C727-ECE0-4095-95B5-C74C5577D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 advTm="5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62;&#1044;&#1058;\Downloads\&#1053;&#1077;&#1080;&#1079;&#1074;&#1077;&#1089;&#1090;&#1077;&#1085;%20-%20&#1042;&#1077;&#1089;&#1105;&#1083;&#1072;&#1103;%20&#1087;&#1077;&#1089;&#1077;&#1085;&#1082;&#1072;%20-%20&#1040;&#1083;&#1077;&#1082;&#1089;&#1072;&#1085;&#1076;&#1088;%20&#1045;&#1088;&#1084;&#1086;&#1083;&#1086;&#1074;%20&#1084;&#1080;&#1085;&#1091;&#1089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4fa517c2b8bb96caa4a21a2caa6dbe4d.jpe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357188"/>
            <a:ext cx="9144000" cy="613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642918"/>
            <a:ext cx="8001056" cy="5572164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791422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«Я бабушкин помощник»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1934166"/>
            <a:ext cx="4614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Фотомарафон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3935560"/>
            <a:ext cx="54092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МБУДО «ЦДТ «Южный»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Неизвестен - Весёлая песенка - Александр Ермолов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28662" y="78579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 build="p"/>
      <p:bldP spid="1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714356"/>
            <a:ext cx="3679453" cy="5214974"/>
          </a:xfrm>
          <a:prstGeom prst="rect">
            <a:avLst/>
          </a:prstGeom>
        </p:spPr>
      </p:pic>
      <p:pic>
        <p:nvPicPr>
          <p:cNvPr id="3" name="Рисунок 2" descr="VtTtsSiOE70.jpg"/>
          <p:cNvPicPr>
            <a:picLocks noChangeAspect="1"/>
          </p:cNvPicPr>
          <p:nvPr/>
        </p:nvPicPr>
        <p:blipFill>
          <a:blip r:embed="rId3" cstate="print"/>
          <a:srcRect l="10046" t="5479"/>
          <a:stretch>
            <a:fillRect/>
          </a:stretch>
        </p:blipFill>
        <p:spPr>
          <a:xfrm>
            <a:off x="4857752" y="714356"/>
            <a:ext cx="3671273" cy="5143536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ощрительный по голоса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92969"/>
            <a:ext cx="7620000" cy="5072062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786058"/>
            <a:ext cx="77153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IeJAE0lVj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170610"/>
            <a:ext cx="3822731" cy="4472968"/>
          </a:xfrm>
          <a:prstGeom prst="rect">
            <a:avLst/>
          </a:prstGeom>
        </p:spPr>
      </p:pic>
      <p:pic>
        <p:nvPicPr>
          <p:cNvPr id="5" name="Рисунок 4" descr="8-1-768x136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142984"/>
            <a:ext cx="3364074" cy="4485431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49584195_036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928670"/>
            <a:ext cx="3738275" cy="4984367"/>
          </a:xfrm>
          <a:prstGeom prst="rect">
            <a:avLst/>
          </a:prstGeom>
        </p:spPr>
      </p:pic>
      <p:pic>
        <p:nvPicPr>
          <p:cNvPr id="5" name="Рисунок 4" descr="x_922238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928670"/>
            <a:ext cx="3762974" cy="5017298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(1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4108" y="428604"/>
            <a:ext cx="5947190" cy="594719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1608256_33-klubmama-ru-p-podelka-mamini-pomoshchniki-foto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7474" y="785794"/>
            <a:ext cx="2877473" cy="5119723"/>
          </a:xfrm>
          <a:prstGeom prst="rect">
            <a:avLst/>
          </a:prstGeom>
        </p:spPr>
      </p:pic>
      <p:pic>
        <p:nvPicPr>
          <p:cNvPr id="4" name="Рисунок 3" descr="e8xCTqyyGO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071546"/>
            <a:ext cx="3429024" cy="4572032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woL4yA3nJ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857232"/>
            <a:ext cx="3857652" cy="5143536"/>
          </a:xfrm>
          <a:prstGeom prst="rect">
            <a:avLst/>
          </a:prstGeom>
        </p:spPr>
      </p:pic>
      <p:pic>
        <p:nvPicPr>
          <p:cNvPr id="3" name="Рисунок 2" descr="143313975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7312" y="571479"/>
            <a:ext cx="3179464" cy="5657037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miny-pomoshhniki-Asoyan-Aida-Vospitateli-Kalitina-E.-N.-Galiulina-A.K.-MDOU-Detskij-sad-5-g.-Volska-Saratovskoj-oblasti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3009" y="285728"/>
            <a:ext cx="6286544" cy="6286544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acaa062-14e7-4868-aae9-5ddde3020c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857232"/>
            <a:ext cx="3714776" cy="4953034"/>
          </a:xfrm>
          <a:prstGeom prst="rect">
            <a:avLst/>
          </a:prstGeom>
        </p:spPr>
      </p:pic>
      <p:pic>
        <p:nvPicPr>
          <p:cNvPr id="4" name="Рисунок 3" descr="CVvXcR40bq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642918"/>
            <a:ext cx="3035462" cy="5400822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PgREHDG7f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7050" y="928670"/>
            <a:ext cx="3482602" cy="4643470"/>
          </a:xfrm>
          <a:prstGeom prst="rect">
            <a:avLst/>
          </a:prstGeom>
        </p:spPr>
      </p:pic>
      <p:pic>
        <p:nvPicPr>
          <p:cNvPr id="3" name="Рисунок 2" descr="NfW_hbecT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714356"/>
            <a:ext cx="3786214" cy="5048285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16</Words>
  <Application>Microsoft Office PowerPoint</Application>
  <PresentationFormat>Экран (4:3)</PresentationFormat>
  <Paragraphs>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ЦДТ</dc:creator>
  <cp:lastModifiedBy>ЦДТ</cp:lastModifiedBy>
  <cp:revision>14</cp:revision>
  <dcterms:created xsi:type="dcterms:W3CDTF">2023-07-17T08:35:35Z</dcterms:created>
  <dcterms:modified xsi:type="dcterms:W3CDTF">2023-07-18T10:29:51Z</dcterms:modified>
</cp:coreProperties>
</file>